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283" r:id="rId2"/>
    <p:sldId id="332" r:id="rId3"/>
    <p:sldId id="333" r:id="rId4"/>
    <p:sldId id="258" r:id="rId5"/>
    <p:sldId id="284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9645" autoAdjust="0"/>
  </p:normalViewPr>
  <p:slideViewPr>
    <p:cSldViewPr>
      <p:cViewPr varScale="1">
        <p:scale>
          <a:sx n="89" d="100"/>
          <a:sy n="89" d="100"/>
        </p:scale>
        <p:origin x="126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E018F6A-8451-4FBA-934F-FAED266539B0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747B1C-2CA8-43CA-A15B-D7E89FF4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4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  <a:latin typeface="Times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1728" y="1409"/>
              <a:ext cx="4027" cy="2906"/>
              <a:chOff x="1728" y="1409"/>
              <a:chExt cx="4027" cy="2906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3231" y="1409"/>
                <a:ext cx="2296" cy="1469"/>
              </a:xfrm>
              <a:custGeom>
                <a:avLst/>
                <a:gdLst>
                  <a:gd name="T0" fmla="*/ 982 w 2296"/>
                  <a:gd name="T1" fmla="*/ 1061 h 1469"/>
                  <a:gd name="T2" fmla="*/ 1357 w 2296"/>
                  <a:gd name="T3" fmla="*/ 1012 h 1469"/>
                  <a:gd name="T4" fmla="*/ 1666 w 2296"/>
                  <a:gd name="T5" fmla="*/ 957 h 1469"/>
                  <a:gd name="T6" fmla="*/ 1916 w 2296"/>
                  <a:gd name="T7" fmla="*/ 897 h 1469"/>
                  <a:gd name="T8" fmla="*/ 2100 w 2296"/>
                  <a:gd name="T9" fmla="*/ 832 h 1469"/>
                  <a:gd name="T10" fmla="*/ 2220 w 2296"/>
                  <a:gd name="T11" fmla="*/ 756 h 1469"/>
                  <a:gd name="T12" fmla="*/ 2285 w 2296"/>
                  <a:gd name="T13" fmla="*/ 669 h 1469"/>
                  <a:gd name="T14" fmla="*/ 2290 w 2296"/>
                  <a:gd name="T15" fmla="*/ 560 h 1469"/>
                  <a:gd name="T16" fmla="*/ 2241 w 2296"/>
                  <a:gd name="T17" fmla="*/ 457 h 1469"/>
                  <a:gd name="T18" fmla="*/ 2144 w 2296"/>
                  <a:gd name="T19" fmla="*/ 364 h 1469"/>
                  <a:gd name="T20" fmla="*/ 2008 w 2296"/>
                  <a:gd name="T21" fmla="*/ 277 h 1469"/>
                  <a:gd name="T22" fmla="*/ 1769 w 2296"/>
                  <a:gd name="T23" fmla="*/ 157 h 1469"/>
                  <a:gd name="T24" fmla="*/ 1612 w 2296"/>
                  <a:gd name="T25" fmla="*/ 92 h 1469"/>
                  <a:gd name="T26" fmla="*/ 1476 w 2296"/>
                  <a:gd name="T27" fmla="*/ 43 h 1469"/>
                  <a:gd name="T28" fmla="*/ 1384 w 2296"/>
                  <a:gd name="T29" fmla="*/ 10 h 1469"/>
                  <a:gd name="T30" fmla="*/ 1346 w 2296"/>
                  <a:gd name="T31" fmla="*/ 0 h 1469"/>
                  <a:gd name="T32" fmla="*/ 1655 w 2296"/>
                  <a:gd name="T33" fmla="*/ 119 h 1469"/>
                  <a:gd name="T34" fmla="*/ 1948 w 2296"/>
                  <a:gd name="T35" fmla="*/ 255 h 1469"/>
                  <a:gd name="T36" fmla="*/ 2068 w 2296"/>
                  <a:gd name="T37" fmla="*/ 326 h 1469"/>
                  <a:gd name="T38" fmla="*/ 2171 w 2296"/>
                  <a:gd name="T39" fmla="*/ 402 h 1469"/>
                  <a:gd name="T40" fmla="*/ 2236 w 2296"/>
                  <a:gd name="T41" fmla="*/ 478 h 1469"/>
                  <a:gd name="T42" fmla="*/ 2263 w 2296"/>
                  <a:gd name="T43" fmla="*/ 560 h 1469"/>
                  <a:gd name="T44" fmla="*/ 2241 w 2296"/>
                  <a:gd name="T45" fmla="*/ 636 h 1469"/>
                  <a:gd name="T46" fmla="*/ 2171 w 2296"/>
                  <a:gd name="T47" fmla="*/ 702 h 1469"/>
                  <a:gd name="T48" fmla="*/ 2062 w 2296"/>
                  <a:gd name="T49" fmla="*/ 756 h 1469"/>
                  <a:gd name="T50" fmla="*/ 1921 w 2296"/>
                  <a:gd name="T51" fmla="*/ 800 h 1469"/>
                  <a:gd name="T52" fmla="*/ 1748 w 2296"/>
                  <a:gd name="T53" fmla="*/ 843 h 1469"/>
                  <a:gd name="T54" fmla="*/ 1351 w 2296"/>
                  <a:gd name="T55" fmla="*/ 908 h 1469"/>
                  <a:gd name="T56" fmla="*/ 923 w 2296"/>
                  <a:gd name="T57" fmla="*/ 968 h 1469"/>
                  <a:gd name="T58" fmla="*/ 521 w 2296"/>
                  <a:gd name="T59" fmla="*/ 1028 h 1469"/>
                  <a:gd name="T60" fmla="*/ 353 w 2296"/>
                  <a:gd name="T61" fmla="*/ 1066 h 1469"/>
                  <a:gd name="T62" fmla="*/ 206 w 2296"/>
                  <a:gd name="T63" fmla="*/ 1104 h 1469"/>
                  <a:gd name="T64" fmla="*/ 92 w 2296"/>
                  <a:gd name="T65" fmla="*/ 1148 h 1469"/>
                  <a:gd name="T66" fmla="*/ 22 w 2296"/>
                  <a:gd name="T67" fmla="*/ 1202 h 1469"/>
                  <a:gd name="T68" fmla="*/ 0 w 2296"/>
                  <a:gd name="T69" fmla="*/ 1262 h 1469"/>
                  <a:gd name="T70" fmla="*/ 27 w 2296"/>
                  <a:gd name="T71" fmla="*/ 1327 h 1469"/>
                  <a:gd name="T72" fmla="*/ 98 w 2296"/>
                  <a:gd name="T73" fmla="*/ 1382 h 1469"/>
                  <a:gd name="T74" fmla="*/ 196 w 2296"/>
                  <a:gd name="T75" fmla="*/ 1425 h 1469"/>
                  <a:gd name="T76" fmla="*/ 326 w 2296"/>
                  <a:gd name="T77" fmla="*/ 1469 h 1469"/>
                  <a:gd name="T78" fmla="*/ 217 w 2296"/>
                  <a:gd name="T79" fmla="*/ 1414 h 1469"/>
                  <a:gd name="T80" fmla="*/ 147 w 2296"/>
                  <a:gd name="T81" fmla="*/ 1360 h 1469"/>
                  <a:gd name="T82" fmla="*/ 120 w 2296"/>
                  <a:gd name="T83" fmla="*/ 1306 h 1469"/>
                  <a:gd name="T84" fmla="*/ 141 w 2296"/>
                  <a:gd name="T85" fmla="*/ 1257 h 1469"/>
                  <a:gd name="T86" fmla="*/ 212 w 2296"/>
                  <a:gd name="T87" fmla="*/ 1208 h 1469"/>
                  <a:gd name="T88" fmla="*/ 342 w 2296"/>
                  <a:gd name="T89" fmla="*/ 1164 h 1469"/>
                  <a:gd name="T90" fmla="*/ 527 w 2296"/>
                  <a:gd name="T91" fmla="*/ 1121 h 1469"/>
                  <a:gd name="T92" fmla="*/ 771 w 2296"/>
                  <a:gd name="T93" fmla="*/ 1088 h 1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96" h="1469">
                    <a:moveTo>
                      <a:pt x="771" y="1088"/>
                    </a:moveTo>
                    <a:lnTo>
                      <a:pt x="982" y="1061"/>
                    </a:lnTo>
                    <a:lnTo>
                      <a:pt x="1178" y="1034"/>
                    </a:lnTo>
                    <a:lnTo>
                      <a:pt x="1357" y="1012"/>
                    </a:lnTo>
                    <a:lnTo>
                      <a:pt x="1520" y="985"/>
                    </a:lnTo>
                    <a:lnTo>
                      <a:pt x="1666" y="957"/>
                    </a:lnTo>
                    <a:lnTo>
                      <a:pt x="1796" y="930"/>
                    </a:lnTo>
                    <a:lnTo>
                      <a:pt x="1916" y="897"/>
                    </a:lnTo>
                    <a:lnTo>
                      <a:pt x="2013" y="870"/>
                    </a:lnTo>
                    <a:lnTo>
                      <a:pt x="2100" y="832"/>
                    </a:lnTo>
                    <a:lnTo>
                      <a:pt x="2171" y="800"/>
                    </a:lnTo>
                    <a:lnTo>
                      <a:pt x="2220" y="756"/>
                    </a:lnTo>
                    <a:lnTo>
                      <a:pt x="2263" y="712"/>
                    </a:lnTo>
                    <a:lnTo>
                      <a:pt x="2285" y="669"/>
                    </a:lnTo>
                    <a:lnTo>
                      <a:pt x="2296" y="614"/>
                    </a:lnTo>
                    <a:lnTo>
                      <a:pt x="2290" y="560"/>
                    </a:lnTo>
                    <a:lnTo>
                      <a:pt x="2269" y="500"/>
                    </a:lnTo>
                    <a:lnTo>
                      <a:pt x="2241" y="457"/>
                    </a:lnTo>
                    <a:lnTo>
                      <a:pt x="2198" y="408"/>
                    </a:lnTo>
                    <a:lnTo>
                      <a:pt x="2144" y="364"/>
                    </a:lnTo>
                    <a:lnTo>
                      <a:pt x="2079" y="321"/>
                    </a:lnTo>
                    <a:lnTo>
                      <a:pt x="2008" y="277"/>
                    </a:lnTo>
                    <a:lnTo>
                      <a:pt x="1927" y="234"/>
                    </a:lnTo>
                    <a:lnTo>
                      <a:pt x="1769" y="157"/>
                    </a:lnTo>
                    <a:lnTo>
                      <a:pt x="1688" y="125"/>
                    </a:lnTo>
                    <a:lnTo>
                      <a:pt x="1612" y="92"/>
                    </a:lnTo>
                    <a:lnTo>
                      <a:pt x="1536" y="65"/>
                    </a:lnTo>
                    <a:lnTo>
                      <a:pt x="1476" y="43"/>
                    </a:lnTo>
                    <a:lnTo>
                      <a:pt x="1422" y="27"/>
                    </a:lnTo>
                    <a:lnTo>
                      <a:pt x="1384" y="10"/>
                    </a:lnTo>
                    <a:lnTo>
                      <a:pt x="1357" y="5"/>
                    </a:lnTo>
                    <a:lnTo>
                      <a:pt x="1346" y="0"/>
                    </a:lnTo>
                    <a:lnTo>
                      <a:pt x="1498" y="54"/>
                    </a:lnTo>
                    <a:lnTo>
                      <a:pt x="1655" y="119"/>
                    </a:lnTo>
                    <a:lnTo>
                      <a:pt x="1807" y="185"/>
                    </a:lnTo>
                    <a:lnTo>
                      <a:pt x="1948" y="255"/>
                    </a:lnTo>
                    <a:lnTo>
                      <a:pt x="2013" y="288"/>
                    </a:lnTo>
                    <a:lnTo>
                      <a:pt x="2068" y="326"/>
                    </a:lnTo>
                    <a:lnTo>
                      <a:pt x="2122" y="364"/>
                    </a:lnTo>
                    <a:lnTo>
                      <a:pt x="2171" y="402"/>
                    </a:lnTo>
                    <a:lnTo>
                      <a:pt x="2209" y="440"/>
                    </a:lnTo>
                    <a:lnTo>
                      <a:pt x="2236" y="478"/>
                    </a:lnTo>
                    <a:lnTo>
                      <a:pt x="2252" y="522"/>
                    </a:lnTo>
                    <a:lnTo>
                      <a:pt x="2263" y="560"/>
                    </a:lnTo>
                    <a:lnTo>
                      <a:pt x="2258" y="598"/>
                    </a:lnTo>
                    <a:lnTo>
                      <a:pt x="2241" y="636"/>
                    </a:lnTo>
                    <a:lnTo>
                      <a:pt x="2214" y="669"/>
                    </a:lnTo>
                    <a:lnTo>
                      <a:pt x="2171" y="702"/>
                    </a:lnTo>
                    <a:lnTo>
                      <a:pt x="2122" y="729"/>
                    </a:lnTo>
                    <a:lnTo>
                      <a:pt x="2062" y="756"/>
                    </a:lnTo>
                    <a:lnTo>
                      <a:pt x="1997" y="778"/>
                    </a:lnTo>
                    <a:lnTo>
                      <a:pt x="1921" y="800"/>
                    </a:lnTo>
                    <a:lnTo>
                      <a:pt x="1834" y="821"/>
                    </a:lnTo>
                    <a:lnTo>
                      <a:pt x="1748" y="843"/>
                    </a:lnTo>
                    <a:lnTo>
                      <a:pt x="1552" y="876"/>
                    </a:lnTo>
                    <a:lnTo>
                      <a:pt x="1351" y="908"/>
                    </a:lnTo>
                    <a:lnTo>
                      <a:pt x="1134" y="941"/>
                    </a:lnTo>
                    <a:lnTo>
                      <a:pt x="923" y="968"/>
                    </a:lnTo>
                    <a:lnTo>
                      <a:pt x="716" y="995"/>
                    </a:lnTo>
                    <a:lnTo>
                      <a:pt x="521" y="1028"/>
                    </a:lnTo>
                    <a:lnTo>
                      <a:pt x="434" y="1044"/>
                    </a:lnTo>
                    <a:lnTo>
                      <a:pt x="353" y="1066"/>
                    </a:lnTo>
                    <a:lnTo>
                      <a:pt x="277" y="1082"/>
                    </a:lnTo>
                    <a:lnTo>
                      <a:pt x="206" y="1104"/>
                    </a:lnTo>
                    <a:lnTo>
                      <a:pt x="147" y="1126"/>
                    </a:lnTo>
                    <a:lnTo>
                      <a:pt x="92" y="1148"/>
                    </a:lnTo>
                    <a:lnTo>
                      <a:pt x="54" y="1175"/>
                    </a:lnTo>
                    <a:lnTo>
                      <a:pt x="22" y="1202"/>
                    </a:lnTo>
                    <a:lnTo>
                      <a:pt x="6" y="1229"/>
                    </a:lnTo>
                    <a:lnTo>
                      <a:pt x="0" y="1262"/>
                    </a:lnTo>
                    <a:lnTo>
                      <a:pt x="11" y="1295"/>
                    </a:lnTo>
                    <a:lnTo>
                      <a:pt x="27" y="1327"/>
                    </a:lnTo>
                    <a:lnTo>
                      <a:pt x="54" y="1355"/>
                    </a:lnTo>
                    <a:lnTo>
                      <a:pt x="98" y="1382"/>
                    </a:lnTo>
                    <a:lnTo>
                      <a:pt x="141" y="1404"/>
                    </a:lnTo>
                    <a:lnTo>
                      <a:pt x="196" y="1425"/>
                    </a:lnTo>
                    <a:lnTo>
                      <a:pt x="261" y="1447"/>
                    </a:lnTo>
                    <a:lnTo>
                      <a:pt x="326" y="1469"/>
                    </a:lnTo>
                    <a:lnTo>
                      <a:pt x="266" y="1442"/>
                    </a:lnTo>
                    <a:lnTo>
                      <a:pt x="217" y="1414"/>
                    </a:lnTo>
                    <a:lnTo>
                      <a:pt x="174" y="1387"/>
                    </a:lnTo>
                    <a:lnTo>
                      <a:pt x="147" y="1360"/>
                    </a:lnTo>
                    <a:lnTo>
                      <a:pt x="125" y="1333"/>
                    </a:lnTo>
                    <a:lnTo>
                      <a:pt x="120" y="1306"/>
                    </a:lnTo>
                    <a:lnTo>
                      <a:pt x="125" y="1278"/>
                    </a:lnTo>
                    <a:lnTo>
                      <a:pt x="141" y="1257"/>
                    </a:lnTo>
                    <a:lnTo>
                      <a:pt x="174" y="1229"/>
                    </a:lnTo>
                    <a:lnTo>
                      <a:pt x="212" y="1208"/>
                    </a:lnTo>
                    <a:lnTo>
                      <a:pt x="272" y="1186"/>
                    </a:lnTo>
                    <a:lnTo>
                      <a:pt x="342" y="1164"/>
                    </a:lnTo>
                    <a:lnTo>
                      <a:pt x="423" y="1142"/>
                    </a:lnTo>
                    <a:lnTo>
                      <a:pt x="527" y="1121"/>
                    </a:lnTo>
                    <a:lnTo>
                      <a:pt x="641" y="1104"/>
                    </a:lnTo>
                    <a:lnTo>
                      <a:pt x="771" y="1088"/>
                    </a:lnTo>
                    <a:lnTo>
                      <a:pt x="771" y="108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</p:grpSp>
      </p:grp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5157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54750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58B9AF-98F9-4C96-8A56-7818DC7678A7}" type="slidenum">
              <a:rPr lang="en-U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9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1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45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4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89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9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99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89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03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32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69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  <a:latin typeface="Times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1728" y="1409"/>
              <a:ext cx="4027" cy="2906"/>
              <a:chOff x="1728" y="1409"/>
              <a:chExt cx="4027" cy="2906"/>
            </a:xfrm>
          </p:grpSpPr>
          <p:sp>
            <p:nvSpPr>
              <p:cNvPr id="3077" name="Freeform 5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hidden">
              <a:xfrm>
                <a:off x="3231" y="1409"/>
                <a:ext cx="2296" cy="1469"/>
              </a:xfrm>
              <a:custGeom>
                <a:avLst/>
                <a:gdLst>
                  <a:gd name="T0" fmla="*/ 982 w 2296"/>
                  <a:gd name="T1" fmla="*/ 1061 h 1469"/>
                  <a:gd name="T2" fmla="*/ 1357 w 2296"/>
                  <a:gd name="T3" fmla="*/ 1012 h 1469"/>
                  <a:gd name="T4" fmla="*/ 1666 w 2296"/>
                  <a:gd name="T5" fmla="*/ 957 h 1469"/>
                  <a:gd name="T6" fmla="*/ 1916 w 2296"/>
                  <a:gd name="T7" fmla="*/ 897 h 1469"/>
                  <a:gd name="T8" fmla="*/ 2100 w 2296"/>
                  <a:gd name="T9" fmla="*/ 832 h 1469"/>
                  <a:gd name="T10" fmla="*/ 2220 w 2296"/>
                  <a:gd name="T11" fmla="*/ 756 h 1469"/>
                  <a:gd name="T12" fmla="*/ 2285 w 2296"/>
                  <a:gd name="T13" fmla="*/ 669 h 1469"/>
                  <a:gd name="T14" fmla="*/ 2290 w 2296"/>
                  <a:gd name="T15" fmla="*/ 560 h 1469"/>
                  <a:gd name="T16" fmla="*/ 2241 w 2296"/>
                  <a:gd name="T17" fmla="*/ 457 h 1469"/>
                  <a:gd name="T18" fmla="*/ 2144 w 2296"/>
                  <a:gd name="T19" fmla="*/ 364 h 1469"/>
                  <a:gd name="T20" fmla="*/ 2008 w 2296"/>
                  <a:gd name="T21" fmla="*/ 277 h 1469"/>
                  <a:gd name="T22" fmla="*/ 1769 w 2296"/>
                  <a:gd name="T23" fmla="*/ 157 h 1469"/>
                  <a:gd name="T24" fmla="*/ 1612 w 2296"/>
                  <a:gd name="T25" fmla="*/ 92 h 1469"/>
                  <a:gd name="T26" fmla="*/ 1476 w 2296"/>
                  <a:gd name="T27" fmla="*/ 43 h 1469"/>
                  <a:gd name="T28" fmla="*/ 1384 w 2296"/>
                  <a:gd name="T29" fmla="*/ 10 h 1469"/>
                  <a:gd name="T30" fmla="*/ 1346 w 2296"/>
                  <a:gd name="T31" fmla="*/ 0 h 1469"/>
                  <a:gd name="T32" fmla="*/ 1655 w 2296"/>
                  <a:gd name="T33" fmla="*/ 119 h 1469"/>
                  <a:gd name="T34" fmla="*/ 1948 w 2296"/>
                  <a:gd name="T35" fmla="*/ 255 h 1469"/>
                  <a:gd name="T36" fmla="*/ 2068 w 2296"/>
                  <a:gd name="T37" fmla="*/ 326 h 1469"/>
                  <a:gd name="T38" fmla="*/ 2171 w 2296"/>
                  <a:gd name="T39" fmla="*/ 402 h 1469"/>
                  <a:gd name="T40" fmla="*/ 2236 w 2296"/>
                  <a:gd name="T41" fmla="*/ 478 h 1469"/>
                  <a:gd name="T42" fmla="*/ 2263 w 2296"/>
                  <a:gd name="T43" fmla="*/ 560 h 1469"/>
                  <a:gd name="T44" fmla="*/ 2241 w 2296"/>
                  <a:gd name="T45" fmla="*/ 636 h 1469"/>
                  <a:gd name="T46" fmla="*/ 2171 w 2296"/>
                  <a:gd name="T47" fmla="*/ 702 h 1469"/>
                  <a:gd name="T48" fmla="*/ 2062 w 2296"/>
                  <a:gd name="T49" fmla="*/ 756 h 1469"/>
                  <a:gd name="T50" fmla="*/ 1921 w 2296"/>
                  <a:gd name="T51" fmla="*/ 800 h 1469"/>
                  <a:gd name="T52" fmla="*/ 1748 w 2296"/>
                  <a:gd name="T53" fmla="*/ 843 h 1469"/>
                  <a:gd name="T54" fmla="*/ 1351 w 2296"/>
                  <a:gd name="T55" fmla="*/ 908 h 1469"/>
                  <a:gd name="T56" fmla="*/ 923 w 2296"/>
                  <a:gd name="T57" fmla="*/ 968 h 1469"/>
                  <a:gd name="T58" fmla="*/ 521 w 2296"/>
                  <a:gd name="T59" fmla="*/ 1028 h 1469"/>
                  <a:gd name="T60" fmla="*/ 353 w 2296"/>
                  <a:gd name="T61" fmla="*/ 1066 h 1469"/>
                  <a:gd name="T62" fmla="*/ 206 w 2296"/>
                  <a:gd name="T63" fmla="*/ 1104 h 1469"/>
                  <a:gd name="T64" fmla="*/ 92 w 2296"/>
                  <a:gd name="T65" fmla="*/ 1148 h 1469"/>
                  <a:gd name="T66" fmla="*/ 22 w 2296"/>
                  <a:gd name="T67" fmla="*/ 1202 h 1469"/>
                  <a:gd name="T68" fmla="*/ 0 w 2296"/>
                  <a:gd name="T69" fmla="*/ 1262 h 1469"/>
                  <a:gd name="T70" fmla="*/ 27 w 2296"/>
                  <a:gd name="T71" fmla="*/ 1327 h 1469"/>
                  <a:gd name="T72" fmla="*/ 98 w 2296"/>
                  <a:gd name="T73" fmla="*/ 1382 h 1469"/>
                  <a:gd name="T74" fmla="*/ 196 w 2296"/>
                  <a:gd name="T75" fmla="*/ 1425 h 1469"/>
                  <a:gd name="T76" fmla="*/ 326 w 2296"/>
                  <a:gd name="T77" fmla="*/ 1469 h 1469"/>
                  <a:gd name="T78" fmla="*/ 217 w 2296"/>
                  <a:gd name="T79" fmla="*/ 1414 h 1469"/>
                  <a:gd name="T80" fmla="*/ 147 w 2296"/>
                  <a:gd name="T81" fmla="*/ 1360 h 1469"/>
                  <a:gd name="T82" fmla="*/ 120 w 2296"/>
                  <a:gd name="T83" fmla="*/ 1306 h 1469"/>
                  <a:gd name="T84" fmla="*/ 141 w 2296"/>
                  <a:gd name="T85" fmla="*/ 1257 h 1469"/>
                  <a:gd name="T86" fmla="*/ 212 w 2296"/>
                  <a:gd name="T87" fmla="*/ 1208 h 1469"/>
                  <a:gd name="T88" fmla="*/ 342 w 2296"/>
                  <a:gd name="T89" fmla="*/ 1164 h 1469"/>
                  <a:gd name="T90" fmla="*/ 527 w 2296"/>
                  <a:gd name="T91" fmla="*/ 1121 h 1469"/>
                  <a:gd name="T92" fmla="*/ 771 w 2296"/>
                  <a:gd name="T93" fmla="*/ 1088 h 1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296" h="1469">
                    <a:moveTo>
                      <a:pt x="771" y="1088"/>
                    </a:moveTo>
                    <a:lnTo>
                      <a:pt x="982" y="1061"/>
                    </a:lnTo>
                    <a:lnTo>
                      <a:pt x="1178" y="1034"/>
                    </a:lnTo>
                    <a:lnTo>
                      <a:pt x="1357" y="1012"/>
                    </a:lnTo>
                    <a:lnTo>
                      <a:pt x="1520" y="985"/>
                    </a:lnTo>
                    <a:lnTo>
                      <a:pt x="1666" y="957"/>
                    </a:lnTo>
                    <a:lnTo>
                      <a:pt x="1796" y="930"/>
                    </a:lnTo>
                    <a:lnTo>
                      <a:pt x="1916" y="897"/>
                    </a:lnTo>
                    <a:lnTo>
                      <a:pt x="2013" y="870"/>
                    </a:lnTo>
                    <a:lnTo>
                      <a:pt x="2100" y="832"/>
                    </a:lnTo>
                    <a:lnTo>
                      <a:pt x="2171" y="800"/>
                    </a:lnTo>
                    <a:lnTo>
                      <a:pt x="2220" y="756"/>
                    </a:lnTo>
                    <a:lnTo>
                      <a:pt x="2263" y="712"/>
                    </a:lnTo>
                    <a:lnTo>
                      <a:pt x="2285" y="669"/>
                    </a:lnTo>
                    <a:lnTo>
                      <a:pt x="2296" y="614"/>
                    </a:lnTo>
                    <a:lnTo>
                      <a:pt x="2290" y="560"/>
                    </a:lnTo>
                    <a:lnTo>
                      <a:pt x="2269" y="500"/>
                    </a:lnTo>
                    <a:lnTo>
                      <a:pt x="2241" y="457"/>
                    </a:lnTo>
                    <a:lnTo>
                      <a:pt x="2198" y="408"/>
                    </a:lnTo>
                    <a:lnTo>
                      <a:pt x="2144" y="364"/>
                    </a:lnTo>
                    <a:lnTo>
                      <a:pt x="2079" y="321"/>
                    </a:lnTo>
                    <a:lnTo>
                      <a:pt x="2008" y="277"/>
                    </a:lnTo>
                    <a:lnTo>
                      <a:pt x="1927" y="234"/>
                    </a:lnTo>
                    <a:lnTo>
                      <a:pt x="1769" y="157"/>
                    </a:lnTo>
                    <a:lnTo>
                      <a:pt x="1688" y="125"/>
                    </a:lnTo>
                    <a:lnTo>
                      <a:pt x="1612" y="92"/>
                    </a:lnTo>
                    <a:lnTo>
                      <a:pt x="1536" y="65"/>
                    </a:lnTo>
                    <a:lnTo>
                      <a:pt x="1476" y="43"/>
                    </a:lnTo>
                    <a:lnTo>
                      <a:pt x="1422" y="27"/>
                    </a:lnTo>
                    <a:lnTo>
                      <a:pt x="1384" y="10"/>
                    </a:lnTo>
                    <a:lnTo>
                      <a:pt x="1357" y="5"/>
                    </a:lnTo>
                    <a:lnTo>
                      <a:pt x="1346" y="0"/>
                    </a:lnTo>
                    <a:lnTo>
                      <a:pt x="1498" y="54"/>
                    </a:lnTo>
                    <a:lnTo>
                      <a:pt x="1655" y="119"/>
                    </a:lnTo>
                    <a:lnTo>
                      <a:pt x="1807" y="185"/>
                    </a:lnTo>
                    <a:lnTo>
                      <a:pt x="1948" y="255"/>
                    </a:lnTo>
                    <a:lnTo>
                      <a:pt x="2013" y="288"/>
                    </a:lnTo>
                    <a:lnTo>
                      <a:pt x="2068" y="326"/>
                    </a:lnTo>
                    <a:lnTo>
                      <a:pt x="2122" y="364"/>
                    </a:lnTo>
                    <a:lnTo>
                      <a:pt x="2171" y="402"/>
                    </a:lnTo>
                    <a:lnTo>
                      <a:pt x="2209" y="440"/>
                    </a:lnTo>
                    <a:lnTo>
                      <a:pt x="2236" y="478"/>
                    </a:lnTo>
                    <a:lnTo>
                      <a:pt x="2252" y="522"/>
                    </a:lnTo>
                    <a:lnTo>
                      <a:pt x="2263" y="560"/>
                    </a:lnTo>
                    <a:lnTo>
                      <a:pt x="2258" y="598"/>
                    </a:lnTo>
                    <a:lnTo>
                      <a:pt x="2241" y="636"/>
                    </a:lnTo>
                    <a:lnTo>
                      <a:pt x="2214" y="669"/>
                    </a:lnTo>
                    <a:lnTo>
                      <a:pt x="2171" y="702"/>
                    </a:lnTo>
                    <a:lnTo>
                      <a:pt x="2122" y="729"/>
                    </a:lnTo>
                    <a:lnTo>
                      <a:pt x="2062" y="756"/>
                    </a:lnTo>
                    <a:lnTo>
                      <a:pt x="1997" y="778"/>
                    </a:lnTo>
                    <a:lnTo>
                      <a:pt x="1921" y="800"/>
                    </a:lnTo>
                    <a:lnTo>
                      <a:pt x="1834" y="821"/>
                    </a:lnTo>
                    <a:lnTo>
                      <a:pt x="1748" y="843"/>
                    </a:lnTo>
                    <a:lnTo>
                      <a:pt x="1552" y="876"/>
                    </a:lnTo>
                    <a:lnTo>
                      <a:pt x="1351" y="908"/>
                    </a:lnTo>
                    <a:lnTo>
                      <a:pt x="1134" y="941"/>
                    </a:lnTo>
                    <a:lnTo>
                      <a:pt x="923" y="968"/>
                    </a:lnTo>
                    <a:lnTo>
                      <a:pt x="716" y="995"/>
                    </a:lnTo>
                    <a:lnTo>
                      <a:pt x="521" y="1028"/>
                    </a:lnTo>
                    <a:lnTo>
                      <a:pt x="434" y="1044"/>
                    </a:lnTo>
                    <a:lnTo>
                      <a:pt x="353" y="1066"/>
                    </a:lnTo>
                    <a:lnTo>
                      <a:pt x="277" y="1082"/>
                    </a:lnTo>
                    <a:lnTo>
                      <a:pt x="206" y="1104"/>
                    </a:lnTo>
                    <a:lnTo>
                      <a:pt x="147" y="1126"/>
                    </a:lnTo>
                    <a:lnTo>
                      <a:pt x="92" y="1148"/>
                    </a:lnTo>
                    <a:lnTo>
                      <a:pt x="54" y="1175"/>
                    </a:lnTo>
                    <a:lnTo>
                      <a:pt x="22" y="1202"/>
                    </a:lnTo>
                    <a:lnTo>
                      <a:pt x="6" y="1229"/>
                    </a:lnTo>
                    <a:lnTo>
                      <a:pt x="0" y="1262"/>
                    </a:lnTo>
                    <a:lnTo>
                      <a:pt x="11" y="1295"/>
                    </a:lnTo>
                    <a:lnTo>
                      <a:pt x="27" y="1327"/>
                    </a:lnTo>
                    <a:lnTo>
                      <a:pt x="54" y="1355"/>
                    </a:lnTo>
                    <a:lnTo>
                      <a:pt x="98" y="1382"/>
                    </a:lnTo>
                    <a:lnTo>
                      <a:pt x="141" y="1404"/>
                    </a:lnTo>
                    <a:lnTo>
                      <a:pt x="196" y="1425"/>
                    </a:lnTo>
                    <a:lnTo>
                      <a:pt x="261" y="1447"/>
                    </a:lnTo>
                    <a:lnTo>
                      <a:pt x="326" y="1469"/>
                    </a:lnTo>
                    <a:lnTo>
                      <a:pt x="266" y="1442"/>
                    </a:lnTo>
                    <a:lnTo>
                      <a:pt x="217" y="1414"/>
                    </a:lnTo>
                    <a:lnTo>
                      <a:pt x="174" y="1387"/>
                    </a:lnTo>
                    <a:lnTo>
                      <a:pt x="147" y="1360"/>
                    </a:lnTo>
                    <a:lnTo>
                      <a:pt x="125" y="1333"/>
                    </a:lnTo>
                    <a:lnTo>
                      <a:pt x="120" y="1306"/>
                    </a:lnTo>
                    <a:lnTo>
                      <a:pt x="125" y="1278"/>
                    </a:lnTo>
                    <a:lnTo>
                      <a:pt x="141" y="1257"/>
                    </a:lnTo>
                    <a:lnTo>
                      <a:pt x="174" y="1229"/>
                    </a:lnTo>
                    <a:lnTo>
                      <a:pt x="212" y="1208"/>
                    </a:lnTo>
                    <a:lnTo>
                      <a:pt x="272" y="1186"/>
                    </a:lnTo>
                    <a:lnTo>
                      <a:pt x="342" y="1164"/>
                    </a:lnTo>
                    <a:lnTo>
                      <a:pt x="423" y="1142"/>
                    </a:lnTo>
                    <a:lnTo>
                      <a:pt x="527" y="1121"/>
                    </a:lnTo>
                    <a:lnTo>
                      <a:pt x="641" y="1104"/>
                    </a:lnTo>
                    <a:lnTo>
                      <a:pt x="771" y="1088"/>
                    </a:lnTo>
                    <a:lnTo>
                      <a:pt x="771" y="108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90980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Times" charset="0"/>
                </a:endParaRPr>
              </a:p>
            </p:txBody>
          </p:sp>
        </p:grpSp>
      </p:grpSp>
      <p:sp>
        <p:nvSpPr>
          <p:cNvPr id="3083" name="Rectangle 11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528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1030" name="Picture 14" descr="myisu_logo12.gif                                               000270A7 MacAttack                      B746699A: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324600"/>
            <a:ext cx="15065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5" descr="id_3.gif                                                       000270A7 MacAttack                      B746699A: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0033CC"/>
              </a:clrFrom>
              <a:clrTo>
                <a:srgbClr val="0033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120015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08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rgbClr val="FED71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8002117" cy="600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44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Traverse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7386638" cy="34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14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Closed Traverse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7300" y="1611312"/>
            <a:ext cx="66294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 I G I T A L S U R V E Y O R - Windows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" t="18941" r="10482" b="1454"/>
          <a:stretch/>
        </p:blipFill>
        <p:spPr>
          <a:xfrm>
            <a:off x="990600" y="609600"/>
            <a:ext cx="7483895" cy="564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29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 I G I T A L S U R V E Y O R - Windows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1" r="10410"/>
          <a:stretch/>
        </p:blipFill>
        <p:spPr>
          <a:xfrm>
            <a:off x="762000" y="228600"/>
            <a:ext cx="7681175" cy="643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94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camore Wav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ycamore Wav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Sycamore Wave 1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D80000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E9AA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2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362626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AEACAC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3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49411F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B1B0AB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4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camore Wave 5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003300"/>
        </a:accent1>
        <a:accent2>
          <a:srgbClr val="33CC33"/>
        </a:accent2>
        <a:accent3>
          <a:srgbClr val="B1C8AA"/>
        </a:accent3>
        <a:accent4>
          <a:srgbClr val="DADADA"/>
        </a:accent4>
        <a:accent5>
          <a:srgbClr val="AAADAA"/>
        </a:accent5>
        <a:accent6>
          <a:srgbClr val="2DB92D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6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7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8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2E2E46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ADADB0"/>
        </a:accent5>
        <a:accent6>
          <a:srgbClr val="5D8BBA"/>
        </a:accent6>
        <a:hlink>
          <a:srgbClr val="99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camore Wav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4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Wingdings</vt:lpstr>
      <vt:lpstr>Sycamore Wave</vt:lpstr>
      <vt:lpstr>PowerPoint Presentation</vt:lpstr>
      <vt:lpstr>Open Traverse</vt:lpstr>
      <vt:lpstr>Closed Traverse</vt:lpstr>
      <vt:lpstr>PowerPoint Presentation</vt:lpstr>
      <vt:lpstr>PowerPoint Presentation</vt:lpstr>
    </vt:vector>
  </TitlesOfParts>
  <Company>Indiana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Brent MacDonald</cp:lastModifiedBy>
  <cp:revision>100</cp:revision>
  <cp:lastPrinted>2014-10-27T15:23:52Z</cp:lastPrinted>
  <dcterms:created xsi:type="dcterms:W3CDTF">2013-10-07T15:54:25Z</dcterms:created>
  <dcterms:modified xsi:type="dcterms:W3CDTF">2017-02-06T20:12:40Z</dcterms:modified>
</cp:coreProperties>
</file>